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76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40CD3-FF37-410D-8B60-117BA9668DAC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4B095-58EA-48BC-94B4-0820EC582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950248-A9E9-4842-96CC-D62007A15F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30AD-AB4A-4CA5-A8EF-162E07022E8F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80AB-F028-436E-9DAC-F20135B49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685800"/>
            <a:ext cx="1828006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Prime Proposal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86200" y="1447800"/>
            <a:ext cx="1295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Subaward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066800"/>
            <a:ext cx="2209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Purchase Order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990600"/>
            <a:ext cx="25146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Consultant/Independent Contractor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914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200400" y="838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420394" y="1218406"/>
            <a:ext cx="30479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2133600"/>
            <a:ext cx="2438400" cy="418576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Specific Scope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Individual not associated with a business or firm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 subject to effort reporting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Entire amount of agreement is subject to F&amp;A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not budgeted, no prior approval to issue agreement is required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 is issued to an individual w/social security number</a:t>
            </a:r>
          </a:p>
          <a:p>
            <a:pPr>
              <a:buFont typeface="Arial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Agreement can be issued to a “Not for Profit” (NPO) for specific purpose if NPO has FIN and/or DUNS</a:t>
            </a:r>
          </a:p>
          <a:p>
            <a:pPr>
              <a:buFont typeface="Arial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133600"/>
            <a:ext cx="2896394" cy="418576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400" dirty="0" smtClean="0"/>
              <a:t>Usually with another educational institution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Subject to accepting provisions of the prime, and usually cost reimbursable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Recipient is usually subject to OMB Circulars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Award is based on subaward proposal (scope of work, budget, budget justification, bio, current and pending support, and institutional support letter)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If not budgeted, prior written approval from agency is required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Only first 25K are subject to F&amp;A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Scope of work and goals are based on “best effort”.</a:t>
            </a:r>
          </a:p>
          <a:p>
            <a:pPr>
              <a:buFont typeface="Arial" charset="0"/>
              <a:buChar char="•"/>
            </a:pPr>
            <a:r>
              <a:rPr lang="en-US" sz="1400" dirty="0" smtClean="0"/>
              <a:t>Subaward is issued to recipient with DUNS number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2057400"/>
            <a:ext cx="2362200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Usually with a company or firm </a:t>
            </a:r>
            <a:r>
              <a:rPr lang="en-US" sz="1400" smtClean="0"/>
              <a:t>for profit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Based on specific contractual terms and condition regarding purchasing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Scope of Work are “specifications” detailing the deliverables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Usually budgeted as “other costs”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Entire cost of service is subject to F&amp;A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Changes (as long as change does not impact the scope of work) to either vendor or mechanism do not required prior agency approval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228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Decision Time (When to use what Instrument)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829594" y="18280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696994" y="18280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572794" y="19804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242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Texas at El Paso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Dokie, Manuela D</dc:creator>
  <cp:lastModifiedBy>Herrera, Arnoldo  Jr</cp:lastModifiedBy>
  <cp:revision>4</cp:revision>
  <dcterms:created xsi:type="dcterms:W3CDTF">2010-06-28T23:57:14Z</dcterms:created>
  <dcterms:modified xsi:type="dcterms:W3CDTF">2015-01-06T15:56:25Z</dcterms:modified>
</cp:coreProperties>
</file>